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 Slab Light"/>
      <p:regular r:id="rId21"/>
      <p:bold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Squada One"/>
      <p:regular r:id="rId27"/>
    </p:embeddedFont>
    <p:embeddedFont>
      <p:font typeface="Nunito Sans SemiBold"/>
      <p:regular r:id="rId28"/>
      <p:bold r:id="rId29"/>
      <p:italic r:id="rId30"/>
      <p:boldItalic r:id="rId31"/>
    </p:embeddedFont>
    <p:embeddedFont>
      <p:font typeface="Nunito Sans ExtraBold"/>
      <p:bold r:id="rId32"/>
      <p:boldItalic r:id="rId33"/>
    </p:embeddedFont>
    <p:embeddedFont>
      <p:font typeface="Montserrat ExtraBold"/>
      <p:bold r:id="rId34"/>
      <p:boldItalic r:id="rId35"/>
    </p:embeddedFont>
    <p:embeddedFont>
      <p:font typeface="Spectral Light"/>
      <p:regular r:id="rId36"/>
      <p:bold r:id="rId37"/>
      <p:italic r:id="rId38"/>
      <p:boldItalic r:id="rId39"/>
    </p:embeddedFont>
    <p:embeddedFont>
      <p:font typeface="Nunito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4" roundtripDataSignature="AMtx7mhR8bYjQgR/id5wprXCrwJF3Kjp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Sans-regular.fntdata"/><Relationship Id="rId20" Type="http://schemas.openxmlformats.org/officeDocument/2006/relationships/slide" Target="slides/slide16.xml"/><Relationship Id="rId42" Type="http://schemas.openxmlformats.org/officeDocument/2006/relationships/font" Target="fonts/NunitoSans-italic.fntdata"/><Relationship Id="rId41" Type="http://schemas.openxmlformats.org/officeDocument/2006/relationships/font" Target="fonts/NunitoSans-bold.fntdata"/><Relationship Id="rId22" Type="http://schemas.openxmlformats.org/officeDocument/2006/relationships/font" Target="fonts/RobotoSlabLight-bold.fntdata"/><Relationship Id="rId44" Type="http://customschemas.google.com/relationships/presentationmetadata" Target="metadata"/><Relationship Id="rId21" Type="http://schemas.openxmlformats.org/officeDocument/2006/relationships/font" Target="fonts/RobotoSlabLight-regular.fntdata"/><Relationship Id="rId43" Type="http://schemas.openxmlformats.org/officeDocument/2006/relationships/font" Target="fonts/NunitoSans-bold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NunitoSansSemiBold-regular.fntdata"/><Relationship Id="rId27" Type="http://schemas.openxmlformats.org/officeDocument/2006/relationships/font" Target="fonts/SquadaOn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NunitoSansSemiBo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SansSemiBold-boldItalic.fntdata"/><Relationship Id="rId30" Type="http://schemas.openxmlformats.org/officeDocument/2006/relationships/font" Target="fonts/NunitoSansSemiBold-italic.fntdata"/><Relationship Id="rId11" Type="http://schemas.openxmlformats.org/officeDocument/2006/relationships/slide" Target="slides/slide7.xml"/><Relationship Id="rId33" Type="http://schemas.openxmlformats.org/officeDocument/2006/relationships/font" Target="fonts/NunitoSansExtraBold-boldItalic.fntdata"/><Relationship Id="rId10" Type="http://schemas.openxmlformats.org/officeDocument/2006/relationships/slide" Target="slides/slide6.xml"/><Relationship Id="rId32" Type="http://schemas.openxmlformats.org/officeDocument/2006/relationships/font" Target="fonts/NunitoSansExtraBold-bold.fntdata"/><Relationship Id="rId13" Type="http://schemas.openxmlformats.org/officeDocument/2006/relationships/slide" Target="slides/slide9.xml"/><Relationship Id="rId35" Type="http://schemas.openxmlformats.org/officeDocument/2006/relationships/font" Target="fonts/MontserratExtraBold-bold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ExtraBold-bold.fntdata"/><Relationship Id="rId15" Type="http://schemas.openxmlformats.org/officeDocument/2006/relationships/slide" Target="slides/slide11.xml"/><Relationship Id="rId37" Type="http://schemas.openxmlformats.org/officeDocument/2006/relationships/font" Target="fonts/SpectralLight-bold.fntdata"/><Relationship Id="rId14" Type="http://schemas.openxmlformats.org/officeDocument/2006/relationships/slide" Target="slides/slide10.xml"/><Relationship Id="rId36" Type="http://schemas.openxmlformats.org/officeDocument/2006/relationships/font" Target="fonts/SpectralLight-regular.fntdata"/><Relationship Id="rId17" Type="http://schemas.openxmlformats.org/officeDocument/2006/relationships/slide" Target="slides/slide13.xml"/><Relationship Id="rId39" Type="http://schemas.openxmlformats.org/officeDocument/2006/relationships/font" Target="fonts/SpectralLight-boldItalic.fntdata"/><Relationship Id="rId16" Type="http://schemas.openxmlformats.org/officeDocument/2006/relationships/slide" Target="slides/slide12.xml"/><Relationship Id="rId38" Type="http://schemas.openxmlformats.org/officeDocument/2006/relationships/font" Target="fonts/SpectralLight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4" name="Google Shape;31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5b0d4e7519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6" name="Google Shape;426;g15b0d4e7519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635611aff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g1635611aff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4" name="Google Shape;434;g1635611aff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712d369503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g1712d369503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0" name="Google Shape;440;g1712d369503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712d369503_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5" name="Google Shape;445;g1712d369503_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6" name="Google Shape;446;g1712d369503_1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1" name="Google Shape;451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5b0d4e751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g15b0d4e751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9" name="Google Shape;459;g15b0d4e7519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6" name="Google Shape;466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0" name="Google Shape;32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3" name="Google Shape;33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5b0d4e7519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g15b0d4e7519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1" name="Google Shape;341;g15b0d4e7519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1" name="Google Shape;35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712d369503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8" name="Google Shape;358;g1712d369503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722147d7b5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722147d7b5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1722147d7b5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712d369503_1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9" name="Google Shape;389;g1712d369503_1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722147d7b5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722147d7b5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1722147d7b5_1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0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50"/>
          <p:cNvSpPr/>
          <p:nvPr/>
        </p:nvSpPr>
        <p:spPr>
          <a:xfrm>
            <a:off x="0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50"/>
          <p:cNvSpPr/>
          <p:nvPr/>
        </p:nvSpPr>
        <p:spPr>
          <a:xfrm>
            <a:off x="62475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50"/>
          <p:cNvSpPr/>
          <p:nvPr/>
        </p:nvSpPr>
        <p:spPr>
          <a:xfrm>
            <a:off x="759315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50"/>
          <p:cNvSpPr/>
          <p:nvPr/>
        </p:nvSpPr>
        <p:spPr>
          <a:xfrm>
            <a:off x="3988" y="3938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50"/>
          <p:cNvSpPr/>
          <p:nvPr/>
        </p:nvSpPr>
        <p:spPr>
          <a:xfrm>
            <a:off x="6550351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50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3" name="Google Shape;23;p50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 + TEXT">
  <p:cSld name="1_Título y objetos_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56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56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56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6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56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56"/>
          <p:cNvSpPr txBox="1"/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6" name="Google Shape;126;p56"/>
          <p:cNvSpPr txBox="1"/>
          <p:nvPr>
            <p:ph idx="1" type="subTitle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7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29" name="Google Shape;129;p57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57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7"/>
          <p:cNvSpPr txBox="1"/>
          <p:nvPr>
            <p:ph idx="1" type="subTitle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2" name="Google Shape;132;p57"/>
          <p:cNvSpPr txBox="1"/>
          <p:nvPr>
            <p:ph idx="2" type="subTitle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3" name="Google Shape;133;p57"/>
          <p:cNvSpPr txBox="1"/>
          <p:nvPr>
            <p:ph idx="3" type="subTitle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4" name="Google Shape;134;p57"/>
          <p:cNvSpPr txBox="1"/>
          <p:nvPr>
            <p:ph idx="4" type="subTitle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5" name="Google Shape;135;p57"/>
          <p:cNvSpPr/>
          <p:nvPr/>
        </p:nvSpPr>
        <p:spPr>
          <a:xfrm rot="10800000">
            <a:off x="2945906" y="-1824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6667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57"/>
          <p:cNvSpPr/>
          <p:nvPr/>
        </p:nvSpPr>
        <p:spPr>
          <a:xfrm rot="10800000">
            <a:off x="0" y="-1825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7"/>
          <p:cNvSpPr/>
          <p:nvPr/>
        </p:nvSpPr>
        <p:spPr>
          <a:xfrm rot="10800000">
            <a:off x="6" y="-1824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7"/>
          <p:cNvSpPr/>
          <p:nvPr/>
        </p:nvSpPr>
        <p:spPr>
          <a:xfrm rot="10800000">
            <a:off x="5" y="3647533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4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7"/>
          <p:cNvSpPr/>
          <p:nvPr/>
        </p:nvSpPr>
        <p:spPr>
          <a:xfrm rot="10800000">
            <a:off x="10" y="742546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6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8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58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58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58"/>
          <p:cNvSpPr txBox="1"/>
          <p:nvPr>
            <p:ph idx="1" type="subTitle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5" name="Google Shape;145;p58"/>
          <p:cNvSpPr txBox="1"/>
          <p:nvPr>
            <p:ph idx="2" type="subTitle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6" name="Google Shape;146;p58"/>
          <p:cNvSpPr txBox="1"/>
          <p:nvPr>
            <p:ph idx="3" type="subTitle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7" name="Google Shape;147;p58"/>
          <p:cNvSpPr txBox="1"/>
          <p:nvPr>
            <p:ph idx="4" type="subTitle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8" name="Google Shape;148;p58"/>
          <p:cNvSpPr txBox="1"/>
          <p:nvPr>
            <p:ph idx="5" type="subTitle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9" name="Google Shape;149;p58"/>
          <p:cNvSpPr txBox="1"/>
          <p:nvPr>
            <p:ph idx="6" type="subTitle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0" name="Google Shape;150;p58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58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58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58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58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58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9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59"/>
          <p:cNvSpPr txBox="1"/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9" name="Google Shape;159;p59"/>
          <p:cNvSpPr txBox="1"/>
          <p:nvPr>
            <p:ph idx="1" type="subTitle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0" name="Google Shape;160;p59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61" name="Google Shape;161;p59"/>
          <p:cNvSpPr/>
          <p:nvPr/>
        </p:nvSpPr>
        <p:spPr>
          <a:xfrm>
            <a:off x="6804150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59"/>
          <p:cNvSpPr/>
          <p:nvPr/>
        </p:nvSpPr>
        <p:spPr>
          <a:xfrm>
            <a:off x="8182185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6780000" dist="1714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59"/>
          <p:cNvSpPr/>
          <p:nvPr/>
        </p:nvSpPr>
        <p:spPr>
          <a:xfrm>
            <a:off x="7417929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59"/>
          <p:cNvSpPr/>
          <p:nvPr/>
        </p:nvSpPr>
        <p:spPr>
          <a:xfrm>
            <a:off x="4678424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59"/>
          <p:cNvSpPr/>
          <p:nvPr/>
        </p:nvSpPr>
        <p:spPr>
          <a:xfrm>
            <a:off x="0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59"/>
          <p:cNvSpPr/>
          <p:nvPr/>
        </p:nvSpPr>
        <p:spPr>
          <a:xfrm>
            <a:off x="0" y="3075"/>
            <a:ext cx="1944089" cy="1397138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59"/>
          <p:cNvSpPr/>
          <p:nvPr/>
        </p:nvSpPr>
        <p:spPr>
          <a:xfrm>
            <a:off x="4926743" y="0"/>
            <a:ext cx="2319503" cy="682705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59"/>
          <p:cNvSpPr/>
          <p:nvPr/>
        </p:nvSpPr>
        <p:spPr>
          <a:xfrm>
            <a:off x="5913146" y="0"/>
            <a:ext cx="3226701" cy="1925135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1">
  <p:cSld name="3_Diapositiva de título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0"/>
          <p:cNvSpPr/>
          <p:nvPr/>
        </p:nvSpPr>
        <p:spPr>
          <a:xfrm>
            <a:off x="0" y="3475"/>
            <a:ext cx="9144000" cy="5136600"/>
          </a:xfrm>
          <a:prstGeom prst="rect">
            <a:avLst/>
          </a:pr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60"/>
          <p:cNvSpPr txBox="1"/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0"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1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61"/>
          <p:cNvSpPr txBox="1"/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b="0" sz="5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5" name="Google Shape;175;p61"/>
          <p:cNvSpPr txBox="1"/>
          <p:nvPr>
            <p:ph idx="1" type="subTitle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cxnSp>
        <p:nvCxnSpPr>
          <p:cNvPr id="176" name="Google Shape;176;p61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7" name="Google Shape;177;p61"/>
          <p:cNvSpPr/>
          <p:nvPr/>
        </p:nvSpPr>
        <p:spPr>
          <a:xfrm>
            <a:off x="4863180" y="3041523"/>
            <a:ext cx="4277414" cy="2101968"/>
          </a:xfrm>
          <a:custGeom>
            <a:rect b="b" l="l" r="r" t="t"/>
            <a:pathLst>
              <a:path extrusionOk="0" h="8582" w="17464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834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61"/>
          <p:cNvSpPr/>
          <p:nvPr/>
        </p:nvSpPr>
        <p:spPr>
          <a:xfrm>
            <a:off x="5004272" y="0"/>
            <a:ext cx="2307201" cy="716694"/>
          </a:xfrm>
          <a:custGeom>
            <a:rect b="b" l="l" r="r" t="t"/>
            <a:pathLst>
              <a:path extrusionOk="0" h="1072" w="3451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61"/>
          <p:cNvSpPr/>
          <p:nvPr/>
        </p:nvSpPr>
        <p:spPr>
          <a:xfrm>
            <a:off x="7527484" y="0"/>
            <a:ext cx="1613116" cy="3240912"/>
          </a:xfrm>
          <a:custGeom>
            <a:rect b="b" l="l" r="r" t="t"/>
            <a:pathLst>
              <a:path extrusionOk="0" h="9272" w="4615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61"/>
          <p:cNvSpPr/>
          <p:nvPr/>
        </p:nvSpPr>
        <p:spPr>
          <a:xfrm>
            <a:off x="1360333" y="4515993"/>
            <a:ext cx="1365716" cy="627504"/>
          </a:xfrm>
          <a:custGeom>
            <a:rect b="b" l="l" r="r" t="t"/>
            <a:pathLst>
              <a:path extrusionOk="0" h="2562" w="5576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1788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61"/>
          <p:cNvSpPr/>
          <p:nvPr/>
        </p:nvSpPr>
        <p:spPr>
          <a:xfrm>
            <a:off x="-11145" y="4049649"/>
            <a:ext cx="703922" cy="1093846"/>
          </a:xfrm>
          <a:custGeom>
            <a:rect b="b" l="l" r="r" t="t"/>
            <a:pathLst>
              <a:path extrusionOk="0" h="4466" w="2874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61"/>
          <p:cNvSpPr/>
          <p:nvPr/>
        </p:nvSpPr>
        <p:spPr>
          <a:xfrm>
            <a:off x="4083572" y="4223548"/>
            <a:ext cx="4136336" cy="919948"/>
          </a:xfrm>
          <a:custGeom>
            <a:rect b="b" l="l" r="r" t="t"/>
            <a:pathLst>
              <a:path extrusionOk="0" h="3756" w="16888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17460000" dist="95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61"/>
          <p:cNvSpPr/>
          <p:nvPr/>
        </p:nvSpPr>
        <p:spPr>
          <a:xfrm>
            <a:off x="-11145" y="1446793"/>
            <a:ext cx="902803" cy="2503649"/>
          </a:xfrm>
          <a:custGeom>
            <a:rect b="b" l="l" r="r" t="t"/>
            <a:pathLst>
              <a:path extrusionOk="0" h="10222" w="3686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61"/>
          <p:cNvSpPr/>
          <p:nvPr/>
        </p:nvSpPr>
        <p:spPr>
          <a:xfrm>
            <a:off x="-123558" y="0"/>
            <a:ext cx="3404969" cy="2815414"/>
          </a:xfrm>
          <a:custGeom>
            <a:rect b="b" l="l" r="r" t="t"/>
            <a:pathLst>
              <a:path extrusionOk="0" h="9742" w="11782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3"/>
          <p:cNvSpPr/>
          <p:nvPr/>
        </p:nvSpPr>
        <p:spPr>
          <a:xfrm flipH="1">
            <a:off x="7145715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63"/>
          <p:cNvSpPr/>
          <p:nvPr/>
        </p:nvSpPr>
        <p:spPr>
          <a:xfrm flipH="1">
            <a:off x="4165774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63"/>
          <p:cNvSpPr/>
          <p:nvPr/>
        </p:nvSpPr>
        <p:spPr>
          <a:xfrm flipH="1">
            <a:off x="6122600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63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1">
  <p:cSld name="10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4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92" name="Google Shape;192;p64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64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64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64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64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64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64"/>
          <p:cNvSpPr txBox="1"/>
          <p:nvPr>
            <p:ph idx="1" type="subTitle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99" name="Google Shape;199;p64"/>
          <p:cNvSpPr txBox="1"/>
          <p:nvPr>
            <p:ph idx="2" type="subTitle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0" name="Google Shape;200;p64"/>
          <p:cNvSpPr txBox="1"/>
          <p:nvPr>
            <p:ph idx="3" type="subTitle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1" name="Google Shape;201;p64"/>
          <p:cNvSpPr txBox="1"/>
          <p:nvPr>
            <p:ph idx="4" type="subTitle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2" name="Google Shape;202;p64"/>
          <p:cNvSpPr txBox="1"/>
          <p:nvPr>
            <p:ph idx="5" type="subTitle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3" name="Google Shape;203;p64"/>
          <p:cNvSpPr txBox="1"/>
          <p:nvPr>
            <p:ph idx="6" type="subTitle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4" name="Google Shape;204;p64"/>
          <p:cNvSpPr txBox="1"/>
          <p:nvPr>
            <p:ph idx="7" type="subTitle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5" name="Google Shape;205;p64"/>
          <p:cNvSpPr txBox="1"/>
          <p:nvPr>
            <p:ph idx="8" type="subTitle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6" name="Google Shape;206;p64"/>
          <p:cNvSpPr txBox="1"/>
          <p:nvPr>
            <p:ph idx="9" type="subTitle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7" name="Google Shape;207;p64"/>
          <p:cNvSpPr txBox="1"/>
          <p:nvPr>
            <p:ph idx="13" type="subTitle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8" name="Google Shape;208;p64"/>
          <p:cNvSpPr txBox="1"/>
          <p:nvPr>
            <p:ph idx="14" type="subTitle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9" name="Google Shape;209;p64"/>
          <p:cNvSpPr txBox="1"/>
          <p:nvPr>
            <p:ph idx="15" type="subTitle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0" name="Google Shape;210;p64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64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64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64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16" name="Google Shape;216;p65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65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65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65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 1">
  <p:cSld name="2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6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66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66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4" name="Google Shape;224;p66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5" name="Google Shape;225;p66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6" name="Google Shape;226;p66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66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66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66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66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2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" name="Google Shape;26;p52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" name="Google Shape;27;p52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" name="Google Shape;28;p52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" name="Google Shape;29;p52"/>
          <p:cNvSpPr txBox="1"/>
          <p:nvPr>
            <p:ph idx="4" type="subTitle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" name="Google Shape;30;p52"/>
          <p:cNvSpPr txBox="1"/>
          <p:nvPr>
            <p:ph idx="5" type="subTitle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52"/>
          <p:cNvSpPr txBox="1"/>
          <p:nvPr>
            <p:ph idx="6" type="subTitle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" name="Google Shape;32;p52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52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4" name="Google Shape;34;p52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" name="Google Shape;35;p52"/>
          <p:cNvSpPr txBox="1"/>
          <p:nvPr>
            <p:ph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52"/>
          <p:cNvSpPr txBox="1"/>
          <p:nvPr>
            <p:ph idx="13" type="subTitle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" name="Google Shape;37;p52"/>
          <p:cNvSpPr txBox="1"/>
          <p:nvPr>
            <p:ph idx="14" type="subTitle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2"/>
          <p:cNvSpPr txBox="1"/>
          <p:nvPr>
            <p:ph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9" name="Google Shape;39;p52"/>
          <p:cNvSpPr/>
          <p:nvPr/>
        </p:nvSpPr>
        <p:spPr>
          <a:xfrm>
            <a:off x="8554105" y="1019672"/>
            <a:ext cx="89" cy="89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52"/>
          <p:cNvSpPr/>
          <p:nvPr/>
        </p:nvSpPr>
        <p:spPr>
          <a:xfrm>
            <a:off x="4484504" y="0"/>
            <a:ext cx="4659494" cy="1452739"/>
          </a:xfrm>
          <a:custGeom>
            <a:rect b="b" l="l" r="r" t="t"/>
            <a:pathLst>
              <a:path extrusionOk="0" h="5931" w="19023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47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52"/>
          <p:cNvSpPr/>
          <p:nvPr/>
        </p:nvSpPr>
        <p:spPr>
          <a:xfrm>
            <a:off x="0" y="0"/>
            <a:ext cx="4733407" cy="1794523"/>
          </a:xfrm>
          <a:custGeom>
            <a:rect b="b" l="l" r="r" t="t"/>
            <a:pathLst>
              <a:path extrusionOk="0" h="5661" w="14932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47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52"/>
          <p:cNvSpPr/>
          <p:nvPr/>
        </p:nvSpPr>
        <p:spPr>
          <a:xfrm>
            <a:off x="2430680" y="3561676"/>
            <a:ext cx="6232008" cy="1581823"/>
          </a:xfrm>
          <a:custGeom>
            <a:rect b="b" l="l" r="r" t="t"/>
            <a:pathLst>
              <a:path extrusionOk="0" h="6458" w="25443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47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52"/>
          <p:cNvSpPr/>
          <p:nvPr/>
        </p:nvSpPr>
        <p:spPr>
          <a:xfrm>
            <a:off x="0" y="0"/>
            <a:ext cx="3243835" cy="1269575"/>
          </a:xfrm>
          <a:custGeom>
            <a:rect b="b" l="l" r="r" t="t"/>
            <a:pathLst>
              <a:path extrusionOk="0" h="4005" w="10233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52"/>
          <p:cNvSpPr/>
          <p:nvPr/>
        </p:nvSpPr>
        <p:spPr>
          <a:xfrm>
            <a:off x="4063207" y="2603225"/>
            <a:ext cx="5080790" cy="2540273"/>
          </a:xfrm>
          <a:custGeom>
            <a:rect b="b" l="l" r="r" t="t"/>
            <a:pathLst>
              <a:path extrusionOk="0" h="10371" w="20743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47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1_Título y objetos_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7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67"/>
          <p:cNvSpPr txBox="1"/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4" name="Google Shape;234;p67"/>
          <p:cNvSpPr txBox="1"/>
          <p:nvPr>
            <p:ph idx="1" type="subTitle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5" name="Google Shape;235;p67"/>
          <p:cNvSpPr/>
          <p:nvPr/>
        </p:nvSpPr>
        <p:spPr>
          <a:xfrm flipH="1" rot="10800000">
            <a:off x="5059867" y="0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67"/>
          <p:cNvSpPr/>
          <p:nvPr/>
        </p:nvSpPr>
        <p:spPr>
          <a:xfrm flipH="1" rot="10800000">
            <a:off x="6" y="3324574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67"/>
          <p:cNvSpPr/>
          <p:nvPr/>
        </p:nvSpPr>
        <p:spPr>
          <a:xfrm flipH="1" rot="10800000">
            <a:off x="7359611" y="0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7"/>
          <p:cNvSpPr/>
          <p:nvPr/>
        </p:nvSpPr>
        <p:spPr>
          <a:xfrm flipH="1" rot="10800000">
            <a:off x="-132275" y="1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67"/>
          <p:cNvSpPr/>
          <p:nvPr/>
        </p:nvSpPr>
        <p:spPr>
          <a:xfrm flipH="1" rot="10800000">
            <a:off x="-3926" y="3937414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1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8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8"/>
          <p:cNvSpPr txBox="1"/>
          <p:nvPr>
            <p:ph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3" name="Google Shape;243;p68"/>
          <p:cNvSpPr txBox="1"/>
          <p:nvPr>
            <p:ph idx="2" type="title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4" name="Google Shape;244;p68"/>
          <p:cNvSpPr txBox="1"/>
          <p:nvPr>
            <p:ph idx="3" type="title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5" name="Google Shape;245;p68"/>
          <p:cNvSpPr txBox="1"/>
          <p:nvPr>
            <p:ph idx="1" type="subTitle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6" name="Google Shape;246;p68"/>
          <p:cNvSpPr txBox="1"/>
          <p:nvPr>
            <p:ph idx="4" type="subTitle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7" name="Google Shape;247;p68"/>
          <p:cNvSpPr txBox="1"/>
          <p:nvPr>
            <p:ph idx="5" type="subTitle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8" name="Google Shape;248;p68"/>
          <p:cNvSpPr/>
          <p:nvPr/>
        </p:nvSpPr>
        <p:spPr>
          <a:xfrm>
            <a:off x="5059867" y="3391687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68"/>
          <p:cNvSpPr/>
          <p:nvPr/>
        </p:nvSpPr>
        <p:spPr>
          <a:xfrm>
            <a:off x="6" y="0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68"/>
          <p:cNvSpPr/>
          <p:nvPr/>
        </p:nvSpPr>
        <p:spPr>
          <a:xfrm>
            <a:off x="7359611" y="3314041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8"/>
          <p:cNvSpPr/>
          <p:nvPr/>
        </p:nvSpPr>
        <p:spPr>
          <a:xfrm>
            <a:off x="-132275" y="2307337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8"/>
          <p:cNvSpPr/>
          <p:nvPr/>
        </p:nvSpPr>
        <p:spPr>
          <a:xfrm>
            <a:off x="-3926" y="0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69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69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69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69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69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69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0" name="Google Shape;260;p69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69"/>
          <p:cNvSpPr/>
          <p:nvPr/>
        </p:nvSpPr>
        <p:spPr>
          <a:xfrm flipH="1">
            <a:off x="6835494" y="2521126"/>
            <a:ext cx="2308508" cy="2622377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69"/>
          <p:cNvSpPr/>
          <p:nvPr/>
        </p:nvSpPr>
        <p:spPr>
          <a:xfrm flipH="1">
            <a:off x="4168262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69"/>
          <p:cNvSpPr txBox="1"/>
          <p:nvPr>
            <p:ph idx="1" type="subTitle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4" name="Google Shape;264;p69"/>
          <p:cNvSpPr txBox="1"/>
          <p:nvPr>
            <p:ph idx="2" type="subTitle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5" name="Google Shape;265;p69"/>
          <p:cNvSpPr txBox="1"/>
          <p:nvPr>
            <p:ph idx="3" type="subTitle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6" name="Google Shape;266;p69"/>
          <p:cNvSpPr txBox="1"/>
          <p:nvPr>
            <p:ph idx="4" type="subTitle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7" name="Google Shape;267;p69"/>
          <p:cNvSpPr txBox="1"/>
          <p:nvPr>
            <p:ph idx="5" type="subTitle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8" name="Google Shape;268;p69"/>
          <p:cNvSpPr txBox="1"/>
          <p:nvPr>
            <p:ph idx="6" type="subTitle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70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70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72" name="Google Shape;272;p70"/>
          <p:cNvSpPr txBox="1"/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3" name="Google Shape;273;p70"/>
          <p:cNvSpPr txBox="1"/>
          <p:nvPr>
            <p:ph idx="1" type="subTitle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4" name="Google Shape;274;p70"/>
          <p:cNvSpPr/>
          <p:nvPr/>
        </p:nvSpPr>
        <p:spPr>
          <a:xfrm>
            <a:off x="4125313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70"/>
          <p:cNvSpPr/>
          <p:nvPr/>
        </p:nvSpPr>
        <p:spPr>
          <a:xfrm>
            <a:off x="6438617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9780000" dist="6667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0"/>
          <p:cNvSpPr/>
          <p:nvPr/>
        </p:nvSpPr>
        <p:spPr>
          <a:xfrm>
            <a:off x="7063950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3860000" dist="1238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70"/>
          <p:cNvSpPr/>
          <p:nvPr/>
        </p:nvSpPr>
        <p:spPr>
          <a:xfrm>
            <a:off x="6969648" y="0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4920000" dist="10477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70"/>
          <p:cNvSpPr/>
          <p:nvPr/>
        </p:nvSpPr>
        <p:spPr>
          <a:xfrm>
            <a:off x="755824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8040000" dist="1143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2">
  <p:cSld name="1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71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71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2" name="Google Shape;282;p71"/>
          <p:cNvSpPr txBox="1"/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3" name="Google Shape;283;p71"/>
          <p:cNvSpPr txBox="1"/>
          <p:nvPr>
            <p:ph idx="1" type="subTitle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4" name="Google Shape;284;p71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71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71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71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71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 + TEXT 1">
  <p:cSld name="1_Título y objetos_3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73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3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3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73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73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73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73"/>
          <p:cNvSpPr txBox="1"/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7" name="Google Shape;297;p73"/>
          <p:cNvSpPr txBox="1"/>
          <p:nvPr>
            <p:ph idx="1" type="subTitle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78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78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301" name="Google Shape;301;p78"/>
          <p:cNvSpPr txBox="1"/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2" name="Google Shape;302;p78"/>
          <p:cNvSpPr txBox="1"/>
          <p:nvPr>
            <p:ph idx="1" type="subTitle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303" name="Google Shape;303;p78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4" name="Google Shape;304;p78"/>
          <p:cNvSpPr/>
          <p:nvPr/>
        </p:nvSpPr>
        <p:spPr>
          <a:xfrm rot="10800000">
            <a:off x="2410401" y="2397"/>
            <a:ext cx="6733599" cy="2148840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78"/>
          <p:cNvSpPr/>
          <p:nvPr/>
        </p:nvSpPr>
        <p:spPr>
          <a:xfrm rot="10800000">
            <a:off x="5292458" y="3633192"/>
            <a:ext cx="3851542" cy="1507921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78"/>
          <p:cNvSpPr/>
          <p:nvPr/>
        </p:nvSpPr>
        <p:spPr>
          <a:xfrm rot="10800000">
            <a:off x="-1" y="2302581"/>
            <a:ext cx="5154801" cy="2838530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78"/>
          <p:cNvSpPr/>
          <p:nvPr/>
        </p:nvSpPr>
        <p:spPr>
          <a:xfrm rot="10800000">
            <a:off x="3728402" y="239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78"/>
          <p:cNvSpPr/>
          <p:nvPr/>
        </p:nvSpPr>
        <p:spPr>
          <a:xfrm rot="10800000">
            <a:off x="5359881" y="2388"/>
            <a:ext cx="3784119" cy="1006803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78"/>
          <p:cNvSpPr/>
          <p:nvPr/>
        </p:nvSpPr>
        <p:spPr>
          <a:xfrm rot="10800000">
            <a:off x="-3" y="2392"/>
            <a:ext cx="3918328" cy="1567321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78"/>
          <p:cNvSpPr/>
          <p:nvPr/>
        </p:nvSpPr>
        <p:spPr>
          <a:xfrm rot="10800000">
            <a:off x="6618059" y="2948717"/>
            <a:ext cx="2525941" cy="2192396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4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54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8" name="Google Shape;48;p54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9" name="Google Shape;49;p54"/>
          <p:cNvSpPr txBox="1"/>
          <p:nvPr>
            <p:ph idx="2" type="ctrTitle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54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54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54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4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54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54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2"/>
          <p:cNvSpPr txBox="1"/>
          <p:nvPr>
            <p:ph idx="1" type="subTitle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58" name="Google Shape;58;p62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9" name="Google Shape;59;p62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0" name="Google Shape;60;p62"/>
          <p:cNvSpPr/>
          <p:nvPr/>
        </p:nvSpPr>
        <p:spPr>
          <a:xfrm flipH="1">
            <a:off x="116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62"/>
          <p:cNvSpPr/>
          <p:nvPr/>
        </p:nvSpPr>
        <p:spPr>
          <a:xfrm flipH="1">
            <a:off x="116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62"/>
          <p:cNvSpPr/>
          <p:nvPr/>
        </p:nvSpPr>
        <p:spPr>
          <a:xfrm flipH="1">
            <a:off x="750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62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62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62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62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2"/>
          <p:cNvSpPr/>
          <p:nvPr/>
        </p:nvSpPr>
        <p:spPr>
          <a:xfrm flipH="1">
            <a:off x="116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62"/>
          <p:cNvSpPr txBox="1"/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b="0" sz="4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63d4e75c79_0_86"/>
          <p:cNvSpPr txBox="1"/>
          <p:nvPr>
            <p:ph type="title"/>
          </p:nvPr>
        </p:nvSpPr>
        <p:spPr>
          <a:xfrm>
            <a:off x="0" y="0"/>
            <a:ext cx="9144000" cy="538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g163d4e75c79_0_86"/>
          <p:cNvSpPr txBox="1"/>
          <p:nvPr>
            <p:ph idx="1" type="body"/>
          </p:nvPr>
        </p:nvSpPr>
        <p:spPr>
          <a:xfrm>
            <a:off x="299257" y="723206"/>
            <a:ext cx="85539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g163d4e75c79_0_8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g163d4e75c79_0_8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g163d4e75c79_0_8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2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7" name="Google Shape;77;p72"/>
          <p:cNvSpPr txBox="1"/>
          <p:nvPr>
            <p:ph idx="2" type="subTitle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8" name="Google Shape;78;p72"/>
          <p:cNvSpPr/>
          <p:nvPr/>
        </p:nvSpPr>
        <p:spPr>
          <a:xfrm flipH="1">
            <a:off x="41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72"/>
          <p:cNvSpPr/>
          <p:nvPr/>
        </p:nvSpPr>
        <p:spPr>
          <a:xfrm flipH="1">
            <a:off x="41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72"/>
          <p:cNvSpPr/>
          <p:nvPr/>
        </p:nvSpPr>
        <p:spPr>
          <a:xfrm flipH="1">
            <a:off x="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72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72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72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72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72"/>
          <p:cNvSpPr/>
          <p:nvPr/>
        </p:nvSpPr>
        <p:spPr>
          <a:xfrm flipH="1">
            <a:off x="41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6" name="Google Shape;86;p72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+ TITLE + SUBTITLE">
  <p:cSld name="1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1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51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90" name="Google Shape;90;p51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1" name="Google Shape;91;p51"/>
          <p:cNvSpPr/>
          <p:nvPr/>
        </p:nvSpPr>
        <p:spPr>
          <a:xfrm flipH="1">
            <a:off x="6179302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51"/>
          <p:cNvSpPr/>
          <p:nvPr/>
        </p:nvSpPr>
        <p:spPr>
          <a:xfrm flipH="1">
            <a:off x="5723512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51"/>
          <p:cNvSpPr/>
          <p:nvPr/>
        </p:nvSpPr>
        <p:spPr>
          <a:xfrm flipH="1">
            <a:off x="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51"/>
          <p:cNvSpPr/>
          <p:nvPr/>
        </p:nvSpPr>
        <p:spPr>
          <a:xfrm flipH="1">
            <a:off x="6187292" y="0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51"/>
          <p:cNvSpPr/>
          <p:nvPr/>
        </p:nvSpPr>
        <p:spPr>
          <a:xfrm flipH="1">
            <a:off x="5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3"/>
          <p:cNvSpPr txBox="1"/>
          <p:nvPr>
            <p:ph idx="1" type="subTitle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98" name="Google Shape;98;p53"/>
          <p:cNvSpPr txBox="1"/>
          <p:nvPr>
            <p:ph idx="2" type="subTitle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9" name="Google Shape;99;p53"/>
          <p:cNvSpPr/>
          <p:nvPr/>
        </p:nvSpPr>
        <p:spPr>
          <a:xfrm>
            <a:off x="6279" y="2606319"/>
            <a:ext cx="4521" cy="6329"/>
          </a:xfrm>
          <a:custGeom>
            <a:rect b="b" l="l" r="r" t="t"/>
            <a:pathLst>
              <a:path extrusionOk="0" h="84" w="6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53"/>
          <p:cNvSpPr/>
          <p:nvPr/>
        </p:nvSpPr>
        <p:spPr>
          <a:xfrm>
            <a:off x="4847" y="5142018"/>
            <a:ext cx="7384" cy="75"/>
          </a:xfrm>
          <a:custGeom>
            <a:rect b="b" l="l" r="r" t="t"/>
            <a:pathLst>
              <a:path extrusionOk="0" h="1" w="98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53"/>
          <p:cNvSpPr/>
          <p:nvPr/>
        </p:nvSpPr>
        <p:spPr>
          <a:xfrm>
            <a:off x="6876874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53"/>
          <p:cNvSpPr/>
          <p:nvPr/>
        </p:nvSpPr>
        <p:spPr>
          <a:xfrm>
            <a:off x="6342869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53"/>
          <p:cNvSpPr/>
          <p:nvPr/>
        </p:nvSpPr>
        <p:spPr>
          <a:xfrm>
            <a:off x="313219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3"/>
          <p:cNvSpPr/>
          <p:nvPr/>
        </p:nvSpPr>
        <p:spPr>
          <a:xfrm>
            <a:off x="12225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53"/>
          <p:cNvSpPr/>
          <p:nvPr/>
        </p:nvSpPr>
        <p:spPr>
          <a:xfrm>
            <a:off x="12225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5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5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09" name="Google Shape;109;p55"/>
          <p:cNvSpPr txBox="1"/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0" name="Google Shape;110;p55"/>
          <p:cNvSpPr txBox="1"/>
          <p:nvPr>
            <p:ph idx="1" type="subTitle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1" name="Google Shape;111;p55"/>
          <p:cNvSpPr/>
          <p:nvPr/>
        </p:nvSpPr>
        <p:spPr>
          <a:xfrm>
            <a:off x="0" y="3237663"/>
            <a:ext cx="5957203" cy="1901058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55"/>
          <p:cNvSpPr/>
          <p:nvPr/>
        </p:nvSpPr>
        <p:spPr>
          <a:xfrm>
            <a:off x="0" y="0"/>
            <a:ext cx="2924434" cy="1144956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55"/>
          <p:cNvSpPr/>
          <p:nvPr/>
        </p:nvSpPr>
        <p:spPr>
          <a:xfrm>
            <a:off x="4888126" y="0"/>
            <a:ext cx="4255880" cy="2343529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55"/>
          <p:cNvSpPr/>
          <p:nvPr/>
        </p:nvSpPr>
        <p:spPr>
          <a:xfrm>
            <a:off x="3807376" y="436068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55"/>
          <p:cNvSpPr/>
          <p:nvPr/>
        </p:nvSpPr>
        <p:spPr>
          <a:xfrm>
            <a:off x="0" y="4248016"/>
            <a:ext cx="3347799" cy="890707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5"/>
          <p:cNvSpPr/>
          <p:nvPr/>
        </p:nvSpPr>
        <p:spPr>
          <a:xfrm>
            <a:off x="5697850" y="3760275"/>
            <a:ext cx="3446155" cy="1378454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55"/>
          <p:cNvSpPr/>
          <p:nvPr/>
        </p:nvSpPr>
        <p:spPr>
          <a:xfrm>
            <a:off x="0" y="0"/>
            <a:ext cx="1917920" cy="1664674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727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b="1" i="0" sz="3300" u="none" cap="none" strike="noStrik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4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2" name="Google Shape;12;p4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4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Relationship Id="rId4" Type="http://schemas.openxmlformats.org/officeDocument/2006/relationships/hyperlink" Target="https://create.arduino.cc/projecthub/projects/tags/dsp" TargetMode="External"/><Relationship Id="rId5" Type="http://schemas.openxmlformats.org/officeDocument/2006/relationships/hyperlink" Target="https://amandaghassaei.com/projects/arduinodsp/" TargetMode="External"/><Relationship Id="rId6" Type="http://schemas.openxmlformats.org/officeDocument/2006/relationships/hyperlink" Target="https://www.analog.com/en/design-center/evaluation-hardware-and-software/evaluation-boards-kits/EVAL-ADF4350.html#eb-overview" TargetMode="External"/><Relationship Id="rId7" Type="http://schemas.openxmlformats.org/officeDocument/2006/relationships/hyperlink" Target="https://www.ti.com/tool/TMDSDSK6713#supported-product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"/>
          <p:cNvSpPr txBox="1"/>
          <p:nvPr>
            <p:ph type="ctrTitle"/>
          </p:nvPr>
        </p:nvSpPr>
        <p:spPr>
          <a:xfrm>
            <a:off x="957301" y="1164368"/>
            <a:ext cx="7229400" cy="2067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/>
              <a:t>External Noise Cancelling</a:t>
            </a:r>
            <a:endParaRPr b="0"/>
          </a:p>
        </p:txBody>
      </p:sp>
      <p:sp>
        <p:nvSpPr>
          <p:cNvPr id="317" name="Google Shape;317;p1"/>
          <p:cNvSpPr txBox="1"/>
          <p:nvPr>
            <p:ph idx="1" type="subTitle"/>
          </p:nvPr>
        </p:nvSpPr>
        <p:spPr>
          <a:xfrm>
            <a:off x="394875" y="3553800"/>
            <a:ext cx="45057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es-ES" sz="1700"/>
              <a:t>Integrantes: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es-ES" sz="1700"/>
              <a:t>Francescolli Anticona Puza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es-ES" sz="1700"/>
              <a:t>José Del Maestro</a:t>
            </a:r>
            <a:endParaRPr sz="1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5b0d4e7519_0_10"/>
          <p:cNvSpPr txBox="1"/>
          <p:nvPr>
            <p:ph idx="1" type="subTitle"/>
          </p:nvPr>
        </p:nvSpPr>
        <p:spPr>
          <a:xfrm flipH="1">
            <a:off x="1394725" y="2356850"/>
            <a:ext cx="27030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>
                <a:solidFill>
                  <a:schemeClr val="lt1"/>
                </a:solidFill>
              </a:rPr>
              <a:t>Próximo </a:t>
            </a:r>
            <a:br>
              <a:rPr lang="es-ES">
                <a:solidFill>
                  <a:schemeClr val="lt1"/>
                </a:solidFill>
              </a:rPr>
            </a:br>
            <a:r>
              <a:rPr lang="es-ES">
                <a:solidFill>
                  <a:schemeClr val="lt1"/>
                </a:solidFill>
              </a:rPr>
              <a:t>	Avance</a:t>
            </a:r>
            <a:endParaRPr/>
          </a:p>
        </p:txBody>
      </p:sp>
      <p:sp>
        <p:nvSpPr>
          <p:cNvPr id="429" name="Google Shape;429;g15b0d4e7519_0_10"/>
          <p:cNvSpPr txBox="1"/>
          <p:nvPr>
            <p:ph type="title"/>
          </p:nvPr>
        </p:nvSpPr>
        <p:spPr>
          <a:xfrm>
            <a:off x="2167400" y="1601700"/>
            <a:ext cx="152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s-ES"/>
              <a:t>03</a:t>
            </a:r>
            <a:endParaRPr/>
          </a:p>
        </p:txBody>
      </p:sp>
      <p:pic>
        <p:nvPicPr>
          <p:cNvPr id="430" name="Google Shape;430;g15b0d4e7519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7432" y="-1"/>
            <a:ext cx="5336577" cy="800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635611aff2_0_0"/>
          <p:cNvSpPr txBox="1"/>
          <p:nvPr>
            <p:ph idx="2" type="subTitle"/>
          </p:nvPr>
        </p:nvSpPr>
        <p:spPr>
          <a:xfrm flipH="1">
            <a:off x="1202425" y="2646975"/>
            <a:ext cx="6615900" cy="17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Determinar cuál de los dos resultados finales sería el más óptimo.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1- IoT Relay + DSP (Dentro de la laptop)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2- DSP (Hardware + WiFi + Bluetooth) 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El flujo del proceso del DSP para la supresión de ruido.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712d369503_1_0"/>
          <p:cNvSpPr txBox="1"/>
          <p:nvPr>
            <p:ph idx="2" type="subTitle"/>
          </p:nvPr>
        </p:nvSpPr>
        <p:spPr>
          <a:xfrm flipH="1">
            <a:off x="1202425" y="2646975"/>
            <a:ext cx="6615900" cy="17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5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Costos de material de paneles acústicos u otro amterial que proteger al dispositivo de suciedad y elementos externos</a:t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-ES" sz="105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Forma del producto final (Bosquejo)</a:t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712d369503_1_6"/>
          <p:cNvSpPr txBox="1"/>
          <p:nvPr>
            <p:ph idx="2" type="subTitle"/>
          </p:nvPr>
        </p:nvSpPr>
        <p:spPr>
          <a:xfrm flipH="1">
            <a:off x="1202425" y="2646975"/>
            <a:ext cx="6615900" cy="17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05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Determinar costo de los materiales y elementos empleados en el hardware (creación del dispositivo)</a:t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05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Lista + Presupuesto</a:t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5"/>
          <p:cNvSpPr txBox="1"/>
          <p:nvPr>
            <p:ph idx="1" type="subTitle"/>
          </p:nvPr>
        </p:nvSpPr>
        <p:spPr>
          <a:xfrm flipH="1">
            <a:off x="950650" y="2285975"/>
            <a:ext cx="45288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/>
              <a:t>REFERENCIAS</a:t>
            </a:r>
            <a:br>
              <a:rPr lang="es-ES"/>
            </a:br>
            <a:r>
              <a:rPr lang="es-ES"/>
              <a:t>	BIBLIOGRÁFICAS</a:t>
            </a:r>
            <a:endParaRPr b="0"/>
          </a:p>
        </p:txBody>
      </p:sp>
      <p:sp>
        <p:nvSpPr>
          <p:cNvPr id="454" name="Google Shape;454;p25"/>
          <p:cNvSpPr txBox="1"/>
          <p:nvPr>
            <p:ph type="title"/>
          </p:nvPr>
        </p:nvSpPr>
        <p:spPr>
          <a:xfrm>
            <a:off x="649575" y="1547438"/>
            <a:ext cx="152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b="0" lang="es-ES"/>
              <a:t>04</a:t>
            </a:r>
            <a:endParaRPr b="0"/>
          </a:p>
        </p:txBody>
      </p:sp>
      <p:pic>
        <p:nvPicPr>
          <p:cNvPr id="455" name="Google Shape;45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2500" y="-1325314"/>
            <a:ext cx="4311499" cy="6468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g15b0d4e751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950999"/>
            <a:ext cx="9144003" cy="6094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g15b0d4e7519_0_0"/>
          <p:cNvSpPr txBox="1"/>
          <p:nvPr>
            <p:ph idx="1" type="subTitle"/>
          </p:nvPr>
        </p:nvSpPr>
        <p:spPr>
          <a:xfrm flipH="1">
            <a:off x="394600" y="162200"/>
            <a:ext cx="84675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/>
              <a:t>Referencias Bibliográficas</a:t>
            </a:r>
            <a:endParaRPr/>
          </a:p>
        </p:txBody>
      </p:sp>
      <p:sp>
        <p:nvSpPr>
          <p:cNvPr id="463" name="Google Shape;463;g15b0d4e7519_0_0"/>
          <p:cNvSpPr txBox="1"/>
          <p:nvPr>
            <p:ph idx="2" type="subTitle"/>
          </p:nvPr>
        </p:nvSpPr>
        <p:spPr>
          <a:xfrm flipH="1">
            <a:off x="394600" y="1014425"/>
            <a:ext cx="8015700" cy="3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s-ES"/>
              <a:t>6 dsp Projects. (s. f.). Arduino Project Hub. Recuperado 24 de octubre de 2022, de </a:t>
            </a:r>
            <a:r>
              <a:rPr lang="es-ES" u="sng">
                <a:solidFill>
                  <a:schemeClr val="hlink"/>
                </a:solidFill>
                <a:hlinkClick r:id="rId4"/>
              </a:rPr>
              <a:t>https://create.arduino.cc/projecthub/projects/tags/dsp</a:t>
            </a:r>
            <a:r>
              <a:rPr lang="es-ES"/>
              <a:t> 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s-ES"/>
              <a:t>ARDUINODSP. (2012). amandaghassaei. </a:t>
            </a:r>
            <a:r>
              <a:rPr lang="es-ES" u="sng">
                <a:solidFill>
                  <a:schemeClr val="hlink"/>
                </a:solidFill>
                <a:hlinkClick r:id="rId5"/>
              </a:rPr>
              <a:t>https://amandaghassaei.com/projects/arduinodsp/</a:t>
            </a:r>
            <a:r>
              <a:rPr lang="es-ES"/>
              <a:t> 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●"/>
            </a:pPr>
            <a:r>
              <a:rPr i="1" lang="es-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 - ADF4350</a:t>
            </a:r>
            <a:r>
              <a:rPr lang="es-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(2015, 19 enero). Analog Devices. Recuperado 8 de octubre de 2022, de </a:t>
            </a:r>
            <a:r>
              <a:rPr lang="es-ES" u="sng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https://www.analog.com/en/design-center/evaluation-hardware-and-software/evaluation-boards-kits/EVAL-ADF4350.html#eb-overview</a:t>
            </a:r>
            <a:r>
              <a:rPr lang="es-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●"/>
            </a:pPr>
            <a:r>
              <a:rPr i="1" lang="es-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TMDSDSK6713 DSP starter KIT (DSK)</a:t>
            </a:r>
            <a:r>
              <a:rPr lang="es-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(2011, 24 marzo). Texas Instruments. Recuperado 8 de octubre de 2022, de </a:t>
            </a:r>
            <a:r>
              <a:rPr lang="es-ES" u="sng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https://www.ti.com/tool/TMDSDSK6713#supported-products</a:t>
            </a:r>
            <a:r>
              <a:rPr lang="es-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0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 sz="5000"/>
              <a:t>GRACIAS</a:t>
            </a:r>
            <a:endParaRPr sz="5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"/>
          <p:cNvSpPr txBox="1"/>
          <p:nvPr>
            <p:ph idx="1" type="subTitle"/>
          </p:nvPr>
        </p:nvSpPr>
        <p:spPr>
          <a:xfrm flipH="1">
            <a:off x="2406371" y="1389100"/>
            <a:ext cx="390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s-ES"/>
              <a:t>Objetivos</a:t>
            </a:r>
            <a:endParaRPr/>
          </a:p>
        </p:txBody>
      </p:sp>
      <p:sp>
        <p:nvSpPr>
          <p:cNvPr id="323" name="Google Shape;323;p3"/>
          <p:cNvSpPr txBox="1"/>
          <p:nvPr>
            <p:ph idx="2" type="subTitle"/>
          </p:nvPr>
        </p:nvSpPr>
        <p:spPr>
          <a:xfrm flipH="1">
            <a:off x="2406375" y="2108550"/>
            <a:ext cx="39015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s-ES"/>
              <a:t>Prototipos Propuestos</a:t>
            </a:r>
            <a:endParaRPr/>
          </a:p>
        </p:txBody>
      </p:sp>
      <p:sp>
        <p:nvSpPr>
          <p:cNvPr id="324" name="Google Shape;324;p3"/>
          <p:cNvSpPr txBox="1"/>
          <p:nvPr>
            <p:ph idx="3" type="subTitle"/>
          </p:nvPr>
        </p:nvSpPr>
        <p:spPr>
          <a:xfrm flipH="1">
            <a:off x="2406371" y="2810175"/>
            <a:ext cx="3646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s-ES"/>
              <a:t>Próximo Avance</a:t>
            </a:r>
            <a:endParaRPr/>
          </a:p>
        </p:txBody>
      </p:sp>
      <p:sp>
        <p:nvSpPr>
          <p:cNvPr id="325" name="Google Shape;325;p3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/>
              <a:t>Tabla de Contenidos</a:t>
            </a:r>
            <a:endParaRPr b="0"/>
          </a:p>
        </p:txBody>
      </p:sp>
      <p:sp>
        <p:nvSpPr>
          <p:cNvPr id="326" name="Google Shape;326;p3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es-ES"/>
              <a:t>01</a:t>
            </a:r>
            <a:endParaRPr b="0"/>
          </a:p>
        </p:txBody>
      </p:sp>
      <p:sp>
        <p:nvSpPr>
          <p:cNvPr id="327" name="Google Shape;327;p3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es-ES"/>
              <a:t>02</a:t>
            </a:r>
            <a:endParaRPr b="0"/>
          </a:p>
        </p:txBody>
      </p:sp>
      <p:sp>
        <p:nvSpPr>
          <p:cNvPr id="328" name="Google Shape;328;p3"/>
          <p:cNvSpPr txBox="1"/>
          <p:nvPr>
            <p:ph idx="9" type="title"/>
          </p:nvPr>
        </p:nvSpPr>
        <p:spPr>
          <a:xfrm>
            <a:off x="1109465" y="3086204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es-ES"/>
              <a:t>03</a:t>
            </a:r>
            <a:endParaRPr b="0"/>
          </a:p>
        </p:txBody>
      </p:sp>
      <p:sp>
        <p:nvSpPr>
          <p:cNvPr id="329" name="Google Shape;329;p3"/>
          <p:cNvSpPr txBox="1"/>
          <p:nvPr>
            <p:ph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es-ES"/>
              <a:t>04</a:t>
            </a:r>
            <a:endParaRPr b="0"/>
          </a:p>
        </p:txBody>
      </p:sp>
      <p:sp>
        <p:nvSpPr>
          <p:cNvPr id="330" name="Google Shape;330;p3"/>
          <p:cNvSpPr txBox="1"/>
          <p:nvPr>
            <p:ph idx="13" type="subTitle"/>
          </p:nvPr>
        </p:nvSpPr>
        <p:spPr>
          <a:xfrm flipH="1">
            <a:off x="2406371" y="3580175"/>
            <a:ext cx="390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s-ES"/>
              <a:t>Referencias Bibliográficas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10859"/>
            <a:ext cx="9143997" cy="605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5"/>
          <p:cNvSpPr txBox="1"/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/>
              <a:t>OBJETIVOS</a:t>
            </a:r>
            <a:endParaRPr b="0"/>
          </a:p>
        </p:txBody>
      </p:sp>
      <p:sp>
        <p:nvSpPr>
          <p:cNvPr id="337" name="Google Shape;337;p5"/>
          <p:cNvSpPr txBox="1"/>
          <p:nvPr>
            <p:ph idx="2" type="ctrTitle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ES"/>
              <a:t>01</a:t>
            </a:r>
            <a:endParaRPr b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g15b0d4e7519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" y="14"/>
            <a:ext cx="9143977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g15b0d4e7519_0_19"/>
          <p:cNvSpPr txBox="1"/>
          <p:nvPr/>
        </p:nvSpPr>
        <p:spPr>
          <a:xfrm>
            <a:off x="234100" y="43700"/>
            <a:ext cx="2479800" cy="65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s-ES" sz="3300" u="none" cap="none" strike="noStrik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Objetivos:</a:t>
            </a:r>
            <a:endParaRPr b="0" i="0" sz="3300" u="none" cap="none" strike="noStrike">
              <a:solidFill>
                <a:srgbClr val="20202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5" name="Google Shape;345;g15b0d4e7519_0_19"/>
          <p:cNvSpPr txBox="1"/>
          <p:nvPr/>
        </p:nvSpPr>
        <p:spPr>
          <a:xfrm>
            <a:off x="2940800" y="632500"/>
            <a:ext cx="57186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Diseñar un prototipo que aísle de forma acústica el ruido que se perciba en el entorno.</a:t>
            </a:r>
            <a:endParaRPr b="0" i="0" sz="1400" u="none" cap="none" strike="noStrike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Presentar datos reales que validen la cancelación de ruido parcial o total.</a:t>
            </a:r>
            <a:endParaRPr b="0" i="0" sz="1400" u="none" cap="none" strike="noStrike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Determinar el costo de fabricación del equipo.</a:t>
            </a:r>
            <a:endParaRPr b="0" i="0" sz="1400" u="none" cap="none" strike="noStrike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Investigar el estado del arte de las soluciones.</a:t>
            </a:r>
            <a:endParaRPr b="0" i="0" sz="1400" u="none" cap="none" strike="noStrike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46" name="Google Shape;346;g15b0d4e7519_0_19"/>
          <p:cNvSpPr txBox="1"/>
          <p:nvPr/>
        </p:nvSpPr>
        <p:spPr>
          <a:xfrm>
            <a:off x="272650" y="7019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s-ES" sz="2400" u="none" cap="none" strike="noStrik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Generales</a:t>
            </a:r>
            <a:r>
              <a:rPr b="0" i="0" lang="es-ES" sz="2800" u="none" cap="none" strike="noStrik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15b0d4e7519_0_19"/>
          <p:cNvSpPr txBox="1"/>
          <p:nvPr/>
        </p:nvSpPr>
        <p:spPr>
          <a:xfrm>
            <a:off x="496350" y="3209900"/>
            <a:ext cx="8052300" cy="17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</a:pPr>
            <a:r>
              <a:rPr b="0" i="0" lang="es-ES" sz="1400" u="none" cap="none" strike="noStrik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Mostrar </a:t>
            </a:r>
            <a:r>
              <a:rPr lang="es-ES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las ventajas y desventajas de los prototipos propuestos.</a:t>
            </a:r>
            <a:br>
              <a:rPr b="0" i="0" lang="es-ES" sz="1400" u="none" cap="none" strike="noStrik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</a:br>
            <a:endParaRPr b="0" i="0" sz="1400" u="none" cap="none" strike="noStrike"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</a:pPr>
            <a:r>
              <a:rPr lang="es-ES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Mostrar el plan para la siguiente reunión.</a:t>
            </a:r>
            <a:endParaRPr b="0" i="0" sz="1400" u="none" cap="none" strike="noStrike"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48" name="Google Shape;348;g15b0d4e7519_0_19"/>
          <p:cNvSpPr txBox="1"/>
          <p:nvPr/>
        </p:nvSpPr>
        <p:spPr>
          <a:xfrm>
            <a:off x="272650" y="25717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s-ES" sz="2400" u="none" cap="none" strike="noStrik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Específicos</a:t>
            </a:r>
            <a:r>
              <a:rPr b="0" i="0" lang="es-ES" sz="2800" u="none" cap="none" strike="noStrik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3"/>
          <p:cNvSpPr txBox="1"/>
          <p:nvPr>
            <p:ph idx="1" type="subTitle"/>
          </p:nvPr>
        </p:nvSpPr>
        <p:spPr>
          <a:xfrm flipH="1">
            <a:off x="569125" y="2417700"/>
            <a:ext cx="36639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>
                <a:solidFill>
                  <a:schemeClr val="lt1"/>
                </a:solidFill>
              </a:rPr>
              <a:t>Prototipos</a:t>
            </a:r>
            <a:br>
              <a:rPr lang="es-ES">
                <a:solidFill>
                  <a:schemeClr val="lt1"/>
                </a:solidFill>
              </a:rPr>
            </a:br>
            <a:r>
              <a:rPr lang="es-ES">
                <a:solidFill>
                  <a:schemeClr val="lt1"/>
                </a:solidFill>
              </a:rPr>
              <a:t>	Propuestos</a:t>
            </a:r>
            <a:endParaRPr/>
          </a:p>
        </p:txBody>
      </p:sp>
      <p:sp>
        <p:nvSpPr>
          <p:cNvPr id="354" name="Google Shape;354;p13"/>
          <p:cNvSpPr txBox="1"/>
          <p:nvPr>
            <p:ph type="title"/>
          </p:nvPr>
        </p:nvSpPr>
        <p:spPr>
          <a:xfrm>
            <a:off x="337525" y="1551100"/>
            <a:ext cx="7869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s-ES"/>
              <a:t>02</a:t>
            </a:r>
            <a:endParaRPr/>
          </a:p>
        </p:txBody>
      </p:sp>
      <p:pic>
        <p:nvPicPr>
          <p:cNvPr id="355" name="Google Shape;3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1050" y="-835150"/>
            <a:ext cx="3993551" cy="597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g1712d369503_1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57250"/>
            <a:ext cx="9144003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g1712d369503_1_12"/>
          <p:cNvSpPr txBox="1"/>
          <p:nvPr>
            <p:ph idx="1" type="subTitle"/>
          </p:nvPr>
        </p:nvSpPr>
        <p:spPr>
          <a:xfrm flipH="1">
            <a:off x="3123775" y="1262525"/>
            <a:ext cx="2974500" cy="28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>
                <a:solidFill>
                  <a:schemeClr val="dk1"/>
                </a:solidFill>
              </a:rPr>
              <a:t>Diseño Final </a:t>
            </a:r>
            <a:br>
              <a:rPr lang="es-ES">
                <a:solidFill>
                  <a:schemeClr val="dk1"/>
                </a:solidFill>
              </a:rPr>
            </a:br>
            <a:br>
              <a:rPr lang="es-ES">
                <a:solidFill>
                  <a:schemeClr val="dk1"/>
                </a:solidFill>
              </a:rPr>
            </a:br>
            <a:br>
              <a:rPr lang="es-ES">
                <a:solidFill>
                  <a:schemeClr val="dk1"/>
                </a:solidFill>
              </a:rPr>
            </a:br>
            <a:r>
              <a:rPr lang="es-ES">
                <a:solidFill>
                  <a:schemeClr val="dk1"/>
                </a:solidFill>
              </a:rPr>
              <a:t>1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g1722147d7b5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425" y="222963"/>
            <a:ext cx="3762251" cy="34641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8" name="Google Shape;368;g1722147d7b5_1_0"/>
          <p:cNvGrpSpPr/>
          <p:nvPr/>
        </p:nvGrpSpPr>
        <p:grpSpPr>
          <a:xfrm>
            <a:off x="6150350" y="1769550"/>
            <a:ext cx="2685000" cy="1604400"/>
            <a:chOff x="6400125" y="1771725"/>
            <a:chExt cx="2685000" cy="1604400"/>
          </a:xfrm>
        </p:grpSpPr>
        <p:sp>
          <p:nvSpPr>
            <p:cNvPr id="369" name="Google Shape;369;g1722147d7b5_1_0"/>
            <p:cNvSpPr/>
            <p:nvPr/>
          </p:nvSpPr>
          <p:spPr>
            <a:xfrm>
              <a:off x="6400125" y="2489925"/>
              <a:ext cx="2685000" cy="886200"/>
            </a:xfrm>
            <a:prstGeom prst="parallelogram">
              <a:avLst>
                <a:gd fmla="val 25000" name="adj"/>
              </a:avLst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g1722147d7b5_1_0"/>
            <p:cNvSpPr/>
            <p:nvPr/>
          </p:nvSpPr>
          <p:spPr>
            <a:xfrm>
              <a:off x="7133775" y="2489925"/>
              <a:ext cx="1381500" cy="515100"/>
            </a:xfrm>
            <a:prstGeom prst="parallelogram">
              <a:avLst>
                <a:gd fmla="val 25000" name="adj"/>
              </a:avLst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g1722147d7b5_1_0"/>
            <p:cNvSpPr/>
            <p:nvPr/>
          </p:nvSpPr>
          <p:spPr>
            <a:xfrm>
              <a:off x="7258650" y="1771725"/>
              <a:ext cx="1256700" cy="718200"/>
            </a:xfrm>
            <a:prstGeom prst="rect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" name="Google Shape;372;g1722147d7b5_1_0"/>
          <p:cNvSpPr/>
          <p:nvPr/>
        </p:nvSpPr>
        <p:spPr>
          <a:xfrm>
            <a:off x="3803325" y="3525675"/>
            <a:ext cx="1299300" cy="12411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3" name="Google Shape;373;g1722147d7b5_1_0"/>
          <p:cNvGrpSpPr/>
          <p:nvPr/>
        </p:nvGrpSpPr>
        <p:grpSpPr>
          <a:xfrm>
            <a:off x="3639400" y="3193793"/>
            <a:ext cx="1674050" cy="1573050"/>
            <a:chOff x="2369025" y="2583450"/>
            <a:chExt cx="1674050" cy="1500000"/>
          </a:xfrm>
        </p:grpSpPr>
        <p:sp>
          <p:nvSpPr>
            <p:cNvPr id="374" name="Google Shape;374;g1722147d7b5_1_0"/>
            <p:cNvSpPr/>
            <p:nvPr/>
          </p:nvSpPr>
          <p:spPr>
            <a:xfrm>
              <a:off x="2466375" y="2583450"/>
              <a:ext cx="1428300" cy="1500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5" name="Google Shape;375;g1722147d7b5_1_0"/>
            <p:cNvGrpSpPr/>
            <p:nvPr/>
          </p:nvGrpSpPr>
          <p:grpSpPr>
            <a:xfrm>
              <a:off x="2369025" y="3425375"/>
              <a:ext cx="1674050" cy="381600"/>
              <a:chOff x="2369025" y="3425375"/>
              <a:chExt cx="1674050" cy="381600"/>
            </a:xfrm>
          </p:grpSpPr>
          <p:sp>
            <p:nvSpPr>
              <p:cNvPr id="376" name="Google Shape;376;g1722147d7b5_1_0"/>
              <p:cNvSpPr/>
              <p:nvPr/>
            </p:nvSpPr>
            <p:spPr>
              <a:xfrm>
                <a:off x="3715175" y="3473225"/>
                <a:ext cx="327900" cy="304500"/>
              </a:xfrm>
              <a:prstGeom prst="ellipse">
                <a:avLst/>
              </a:prstGeom>
              <a:solidFill>
                <a:srgbClr val="EFEFEF"/>
              </a:solidFill>
              <a:ln cap="flat" cmpd="sng" w="9525">
                <a:solidFill>
                  <a:srgbClr val="0000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g1722147d7b5_1_0"/>
              <p:cNvSpPr txBox="1"/>
              <p:nvPr/>
            </p:nvSpPr>
            <p:spPr>
              <a:xfrm>
                <a:off x="3750275" y="3425375"/>
                <a:ext cx="2187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>
                    <a:latin typeface="Roboto Slab Light"/>
                    <a:ea typeface="Roboto Slab Light"/>
                    <a:cs typeface="Roboto Slab Light"/>
                    <a:sym typeface="Roboto Slab Light"/>
                  </a:rPr>
                  <a:t>L</a:t>
                </a:r>
                <a:endParaRPr>
                  <a:latin typeface="Roboto Slab Light"/>
                  <a:ea typeface="Roboto Slab Light"/>
                  <a:cs typeface="Roboto Slab Light"/>
                  <a:sym typeface="Roboto Slab Light"/>
                </a:endParaRPr>
              </a:p>
            </p:txBody>
          </p:sp>
          <p:sp>
            <p:nvSpPr>
              <p:cNvPr id="378" name="Google Shape;378;g1722147d7b5_1_0"/>
              <p:cNvSpPr/>
              <p:nvPr/>
            </p:nvSpPr>
            <p:spPr>
              <a:xfrm>
                <a:off x="2369025" y="3473225"/>
                <a:ext cx="327900" cy="304500"/>
              </a:xfrm>
              <a:prstGeom prst="ellipse">
                <a:avLst/>
              </a:prstGeom>
              <a:solidFill>
                <a:srgbClr val="EFEFEF"/>
              </a:solidFill>
              <a:ln cap="flat" cmpd="sng" w="9525">
                <a:solidFill>
                  <a:srgbClr val="0000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g1722147d7b5_1_0"/>
              <p:cNvSpPr txBox="1"/>
              <p:nvPr/>
            </p:nvSpPr>
            <p:spPr>
              <a:xfrm>
                <a:off x="2404125" y="3425375"/>
                <a:ext cx="2187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>
                    <a:latin typeface="Roboto Slab Light"/>
                    <a:ea typeface="Roboto Slab Light"/>
                    <a:cs typeface="Roboto Slab Light"/>
                    <a:sym typeface="Roboto Slab Light"/>
                  </a:rPr>
                  <a:t>R</a:t>
                </a:r>
                <a:endParaRPr>
                  <a:latin typeface="Roboto Slab Light"/>
                  <a:ea typeface="Roboto Slab Light"/>
                  <a:cs typeface="Roboto Slab Light"/>
                  <a:sym typeface="Roboto Slab Light"/>
                </a:endParaRPr>
              </a:p>
            </p:txBody>
          </p:sp>
        </p:grpSp>
      </p:grpSp>
      <p:sp>
        <p:nvSpPr>
          <p:cNvPr id="380" name="Google Shape;380;g1722147d7b5_1_0"/>
          <p:cNvSpPr/>
          <p:nvPr/>
        </p:nvSpPr>
        <p:spPr>
          <a:xfrm>
            <a:off x="6150350" y="3364975"/>
            <a:ext cx="2464800" cy="988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1" name="Google Shape;381;g1722147d7b5_1_0"/>
          <p:cNvCxnSpPr/>
          <p:nvPr/>
        </p:nvCxnSpPr>
        <p:spPr>
          <a:xfrm flipH="1" rot="10800000">
            <a:off x="8629425" y="3606825"/>
            <a:ext cx="220500" cy="747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g1722147d7b5_1_0"/>
          <p:cNvCxnSpPr/>
          <p:nvPr/>
        </p:nvCxnSpPr>
        <p:spPr>
          <a:xfrm rot="10800000">
            <a:off x="8842975" y="2511175"/>
            <a:ext cx="14100" cy="1102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3" name="Google Shape;383;g1722147d7b5_1_0"/>
          <p:cNvSpPr/>
          <p:nvPr/>
        </p:nvSpPr>
        <p:spPr>
          <a:xfrm>
            <a:off x="3000375" y="2020650"/>
            <a:ext cx="421500" cy="32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1722147d7b5_1_0"/>
          <p:cNvSpPr/>
          <p:nvPr/>
        </p:nvSpPr>
        <p:spPr>
          <a:xfrm>
            <a:off x="1377725" y="326575"/>
            <a:ext cx="1469700" cy="9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g1722147d7b5_1_0"/>
          <p:cNvSpPr/>
          <p:nvPr/>
        </p:nvSpPr>
        <p:spPr>
          <a:xfrm>
            <a:off x="3504575" y="326575"/>
            <a:ext cx="461100" cy="9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6" name="Google Shape;386;g1722147d7b5_1_0"/>
          <p:cNvPicPr preferRelativeResize="0"/>
          <p:nvPr/>
        </p:nvPicPr>
        <p:blipFill rotWithShape="1">
          <a:blip r:embed="rId4">
            <a:alphaModFix/>
          </a:blip>
          <a:srcRect b="44974" l="43910" r="44284" t="45067"/>
          <a:stretch/>
        </p:blipFill>
        <p:spPr>
          <a:xfrm>
            <a:off x="1929075" y="684824"/>
            <a:ext cx="310956" cy="583201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g1712d369503_1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9936"/>
            <a:ext cx="9144003" cy="7063365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g1712d369503_1_30"/>
          <p:cNvSpPr txBox="1"/>
          <p:nvPr>
            <p:ph idx="1" type="subTitle"/>
          </p:nvPr>
        </p:nvSpPr>
        <p:spPr>
          <a:xfrm flipH="1">
            <a:off x="2741425" y="255700"/>
            <a:ext cx="32865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>
                <a:solidFill>
                  <a:schemeClr val="dk1"/>
                </a:solidFill>
              </a:rPr>
              <a:t>Diseño Final 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722147d7b5_1_7"/>
          <p:cNvSpPr/>
          <p:nvPr/>
        </p:nvSpPr>
        <p:spPr>
          <a:xfrm>
            <a:off x="2532950" y="2915375"/>
            <a:ext cx="1299300" cy="1241100"/>
          </a:xfrm>
          <a:prstGeom prst="ellipse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g1722147d7b5_1_7"/>
          <p:cNvSpPr txBox="1"/>
          <p:nvPr>
            <p:ph idx="1" type="subTitle"/>
          </p:nvPr>
        </p:nvSpPr>
        <p:spPr>
          <a:xfrm flipH="1">
            <a:off x="477000" y="1552950"/>
            <a:ext cx="2703000" cy="7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>
                <a:solidFill>
                  <a:schemeClr val="lt1"/>
                </a:solidFill>
              </a:rPr>
              <a:t>Prototipo 2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400" name="Google Shape;400;g1722147d7b5_1_7"/>
          <p:cNvGrpSpPr/>
          <p:nvPr/>
        </p:nvGrpSpPr>
        <p:grpSpPr>
          <a:xfrm>
            <a:off x="6150350" y="1769550"/>
            <a:ext cx="2685000" cy="1604400"/>
            <a:chOff x="6400125" y="1771725"/>
            <a:chExt cx="2685000" cy="1604400"/>
          </a:xfrm>
        </p:grpSpPr>
        <p:sp>
          <p:nvSpPr>
            <p:cNvPr id="401" name="Google Shape;401;g1722147d7b5_1_7"/>
            <p:cNvSpPr/>
            <p:nvPr/>
          </p:nvSpPr>
          <p:spPr>
            <a:xfrm>
              <a:off x="6400125" y="2489925"/>
              <a:ext cx="2685000" cy="886200"/>
            </a:xfrm>
            <a:prstGeom prst="parallelogram">
              <a:avLst>
                <a:gd fmla="val 25000" name="adj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g1722147d7b5_1_7"/>
            <p:cNvSpPr/>
            <p:nvPr/>
          </p:nvSpPr>
          <p:spPr>
            <a:xfrm>
              <a:off x="7133775" y="2489925"/>
              <a:ext cx="1381500" cy="515100"/>
            </a:xfrm>
            <a:prstGeom prst="parallelogram">
              <a:avLst>
                <a:gd fmla="val 25000" name="adj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g1722147d7b5_1_7"/>
            <p:cNvSpPr/>
            <p:nvPr/>
          </p:nvSpPr>
          <p:spPr>
            <a:xfrm>
              <a:off x="7258650" y="1771725"/>
              <a:ext cx="1256700" cy="718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4" name="Google Shape;404;g1722147d7b5_1_7"/>
          <p:cNvSpPr/>
          <p:nvPr/>
        </p:nvSpPr>
        <p:spPr>
          <a:xfrm>
            <a:off x="6150350" y="3364975"/>
            <a:ext cx="2464800" cy="988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5" name="Google Shape;405;g1722147d7b5_1_7"/>
          <p:cNvCxnSpPr/>
          <p:nvPr/>
        </p:nvCxnSpPr>
        <p:spPr>
          <a:xfrm flipH="1" rot="10800000">
            <a:off x="8629425" y="3606825"/>
            <a:ext cx="220500" cy="74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g1722147d7b5_1_7"/>
          <p:cNvCxnSpPr/>
          <p:nvPr/>
        </p:nvCxnSpPr>
        <p:spPr>
          <a:xfrm rot="10800000">
            <a:off x="8842975" y="2511175"/>
            <a:ext cx="14100" cy="11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7" name="Google Shape;407;g1722147d7b5_1_7"/>
          <p:cNvGrpSpPr/>
          <p:nvPr/>
        </p:nvGrpSpPr>
        <p:grpSpPr>
          <a:xfrm>
            <a:off x="2369025" y="2583450"/>
            <a:ext cx="1674050" cy="1573200"/>
            <a:chOff x="2369025" y="2583450"/>
            <a:chExt cx="1674050" cy="1573200"/>
          </a:xfrm>
        </p:grpSpPr>
        <p:sp>
          <p:nvSpPr>
            <p:cNvPr id="408" name="Google Shape;408;g1722147d7b5_1_7"/>
            <p:cNvSpPr/>
            <p:nvPr/>
          </p:nvSpPr>
          <p:spPr>
            <a:xfrm>
              <a:off x="2466375" y="2583450"/>
              <a:ext cx="1428300" cy="1573200"/>
            </a:xfrm>
            <a:prstGeom prst="ellipse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9" name="Google Shape;409;g1722147d7b5_1_7"/>
            <p:cNvGrpSpPr/>
            <p:nvPr/>
          </p:nvGrpSpPr>
          <p:grpSpPr>
            <a:xfrm>
              <a:off x="2369025" y="3425375"/>
              <a:ext cx="1674050" cy="400200"/>
              <a:chOff x="2369025" y="3425375"/>
              <a:chExt cx="1674050" cy="400200"/>
            </a:xfrm>
          </p:grpSpPr>
          <p:sp>
            <p:nvSpPr>
              <p:cNvPr id="410" name="Google Shape;410;g1722147d7b5_1_7"/>
              <p:cNvSpPr/>
              <p:nvPr/>
            </p:nvSpPr>
            <p:spPr>
              <a:xfrm>
                <a:off x="3715175" y="3473225"/>
                <a:ext cx="327900" cy="304500"/>
              </a:xfrm>
              <a:prstGeom prst="ellipse">
                <a:avLst/>
              </a:prstGeom>
              <a:solidFill>
                <a:srgbClr val="EFEFEF"/>
              </a:solidFill>
              <a:ln cap="flat" cmpd="sng" w="9525">
                <a:solidFill>
                  <a:srgbClr val="0000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g1722147d7b5_1_7"/>
              <p:cNvSpPr txBox="1"/>
              <p:nvPr/>
            </p:nvSpPr>
            <p:spPr>
              <a:xfrm>
                <a:off x="3750275" y="3425375"/>
                <a:ext cx="2187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>
                    <a:latin typeface="Roboto Slab Light"/>
                    <a:ea typeface="Roboto Slab Light"/>
                    <a:cs typeface="Roboto Slab Light"/>
                    <a:sym typeface="Roboto Slab Light"/>
                  </a:rPr>
                  <a:t>L</a:t>
                </a:r>
                <a:endParaRPr>
                  <a:latin typeface="Roboto Slab Light"/>
                  <a:ea typeface="Roboto Slab Light"/>
                  <a:cs typeface="Roboto Slab Light"/>
                  <a:sym typeface="Roboto Slab Light"/>
                </a:endParaRPr>
              </a:p>
            </p:txBody>
          </p:sp>
          <p:sp>
            <p:nvSpPr>
              <p:cNvPr id="412" name="Google Shape;412;g1722147d7b5_1_7"/>
              <p:cNvSpPr/>
              <p:nvPr/>
            </p:nvSpPr>
            <p:spPr>
              <a:xfrm>
                <a:off x="2369025" y="3473225"/>
                <a:ext cx="327900" cy="304500"/>
              </a:xfrm>
              <a:prstGeom prst="ellipse">
                <a:avLst/>
              </a:prstGeom>
              <a:solidFill>
                <a:srgbClr val="EFEFEF"/>
              </a:solidFill>
              <a:ln cap="flat" cmpd="sng" w="9525">
                <a:solidFill>
                  <a:srgbClr val="0000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g1722147d7b5_1_7"/>
              <p:cNvSpPr txBox="1"/>
              <p:nvPr/>
            </p:nvSpPr>
            <p:spPr>
              <a:xfrm>
                <a:off x="2404125" y="3425375"/>
                <a:ext cx="2187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>
                    <a:latin typeface="Roboto Slab Light"/>
                    <a:ea typeface="Roboto Slab Light"/>
                    <a:cs typeface="Roboto Slab Light"/>
                    <a:sym typeface="Roboto Slab Light"/>
                  </a:rPr>
                  <a:t>R</a:t>
                </a:r>
                <a:endParaRPr>
                  <a:latin typeface="Roboto Slab Light"/>
                  <a:ea typeface="Roboto Slab Light"/>
                  <a:cs typeface="Roboto Slab Light"/>
                  <a:sym typeface="Roboto Slab Light"/>
                </a:endParaRPr>
              </a:p>
            </p:txBody>
          </p:sp>
        </p:grpSp>
      </p:grpSp>
      <p:grpSp>
        <p:nvGrpSpPr>
          <p:cNvPr id="414" name="Google Shape;414;g1722147d7b5_1_7"/>
          <p:cNvGrpSpPr/>
          <p:nvPr/>
        </p:nvGrpSpPr>
        <p:grpSpPr>
          <a:xfrm>
            <a:off x="2753069" y="137671"/>
            <a:ext cx="1079187" cy="1363461"/>
            <a:chOff x="4460569" y="571621"/>
            <a:chExt cx="1079187" cy="1363461"/>
          </a:xfrm>
        </p:grpSpPr>
        <p:grpSp>
          <p:nvGrpSpPr>
            <p:cNvPr id="415" name="Google Shape;415;g1722147d7b5_1_7"/>
            <p:cNvGrpSpPr/>
            <p:nvPr/>
          </p:nvGrpSpPr>
          <p:grpSpPr>
            <a:xfrm>
              <a:off x="4460569" y="571621"/>
              <a:ext cx="1079187" cy="1363461"/>
              <a:chOff x="3403025" y="1248775"/>
              <a:chExt cx="2068200" cy="2119150"/>
            </a:xfrm>
          </p:grpSpPr>
          <p:sp>
            <p:nvSpPr>
              <p:cNvPr id="416" name="Google Shape;416;g1722147d7b5_1_7"/>
              <p:cNvSpPr/>
              <p:nvPr/>
            </p:nvSpPr>
            <p:spPr>
              <a:xfrm>
                <a:off x="3403025" y="1248775"/>
                <a:ext cx="2068200" cy="647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g1722147d7b5_1_7"/>
              <p:cNvSpPr/>
              <p:nvPr/>
            </p:nvSpPr>
            <p:spPr>
              <a:xfrm>
                <a:off x="3403025" y="2720225"/>
                <a:ext cx="2068200" cy="647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18" name="Google Shape;418;g1722147d7b5_1_7"/>
              <p:cNvCxnSpPr>
                <a:stCxn id="416" idx="2"/>
                <a:endCxn id="417" idx="2"/>
              </p:cNvCxnSpPr>
              <p:nvPr/>
            </p:nvCxnSpPr>
            <p:spPr>
              <a:xfrm>
                <a:off x="3403025" y="1572625"/>
                <a:ext cx="0" cy="1471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9" name="Google Shape;419;g1722147d7b5_1_7"/>
              <p:cNvCxnSpPr>
                <a:stCxn id="416" idx="6"/>
                <a:endCxn id="417" idx="6"/>
              </p:cNvCxnSpPr>
              <p:nvPr/>
            </p:nvCxnSpPr>
            <p:spPr>
              <a:xfrm>
                <a:off x="5471225" y="1572625"/>
                <a:ext cx="0" cy="1471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420" name="Google Shape;420;g1722147d7b5_1_7"/>
            <p:cNvSpPr txBox="1"/>
            <p:nvPr/>
          </p:nvSpPr>
          <p:spPr>
            <a:xfrm>
              <a:off x="4644063" y="977575"/>
              <a:ext cx="712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>
                  <a:solidFill>
                    <a:schemeClr val="lt1"/>
                  </a:solidFill>
                  <a:latin typeface="Roboto Slab Light"/>
                  <a:ea typeface="Roboto Slab Light"/>
                  <a:cs typeface="Roboto Slab Light"/>
                  <a:sym typeface="Roboto Slab Light"/>
                </a:rPr>
                <a:t>IoT Relay</a:t>
              </a:r>
              <a:endParaRPr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endParaRPr>
            </a:p>
          </p:txBody>
        </p:sp>
      </p:grpSp>
      <p:sp>
        <p:nvSpPr>
          <p:cNvPr id="421" name="Google Shape;421;g1722147d7b5_1_7"/>
          <p:cNvSpPr txBox="1"/>
          <p:nvPr/>
        </p:nvSpPr>
        <p:spPr>
          <a:xfrm>
            <a:off x="7236588" y="1935075"/>
            <a:ext cx="7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DSP</a:t>
            </a:r>
            <a:endParaRPr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pic>
        <p:nvPicPr>
          <p:cNvPr id="422" name="Google Shape;422;g1722147d7b5_1_7"/>
          <p:cNvPicPr preferRelativeResize="0"/>
          <p:nvPr/>
        </p:nvPicPr>
        <p:blipFill rotWithShape="1">
          <a:blip r:embed="rId3">
            <a:alphaModFix/>
          </a:blip>
          <a:srcRect b="44974" l="43910" r="44284" t="45067"/>
          <a:stretch/>
        </p:blipFill>
        <p:spPr>
          <a:xfrm>
            <a:off x="4590225" y="3057450"/>
            <a:ext cx="421500" cy="7905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3" name="Google Shape;423;g1722147d7b5_1_7"/>
          <p:cNvCxnSpPr>
            <a:endCxn id="403" idx="1"/>
          </p:cNvCxnSpPr>
          <p:nvPr/>
        </p:nvCxnSpPr>
        <p:spPr>
          <a:xfrm>
            <a:off x="3848675" y="839550"/>
            <a:ext cx="316020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